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57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61933-1DBE-4BC5-AE8B-626EA3986818}" type="datetimeFigureOut">
              <a:rPr lang="de-AT" smtClean="0"/>
              <a:t>27.09.2023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28D85-C26E-4AC9-9931-09F9D66866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218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027" y="1969636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027" y="36159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CA359C0-0D3E-2684-B448-248AAB255B1C}"/>
              </a:ext>
            </a:extLst>
          </p:cNvPr>
          <p:cNvSpPr txBox="1"/>
          <p:nvPr userDrawn="1"/>
        </p:nvSpPr>
        <p:spPr>
          <a:xfrm rot="5400000">
            <a:off x="9307106" y="3958049"/>
            <a:ext cx="5181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dirty="0">
                <a:solidFill>
                  <a:schemeClr val="bg1"/>
                </a:solidFill>
              </a:rPr>
              <a:t>bundesforum.pgoe.at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F83FD54-62CE-AE48-4AA8-7DA4E76CB6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33056" y="-8467"/>
            <a:ext cx="1055770" cy="10557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90109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17406" y="451069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334" y="5184078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25468" y="137048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1734" y="353031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29" y="609600"/>
            <a:ext cx="8596669" cy="47975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54071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5921348"/>
            <a:ext cx="8596668" cy="76938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03274" y="10234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3773" y="478706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653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6137"/>
            <a:ext cx="8596668" cy="499707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44381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44381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2031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1729918"/>
            <a:ext cx="4412637" cy="1007328"/>
          </a:xfrm>
        </p:spPr>
        <p:txBody>
          <a:bodyPr anchor="b">
            <a:noAutofit/>
          </a:bodyPr>
          <a:lstStyle>
            <a:lvl1pPr marL="0" indent="0">
              <a:buNone/>
              <a:defRPr lang="de-DE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4009243"/>
          </a:xfrm>
        </p:spPr>
        <p:txBody>
          <a:bodyPr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1729918"/>
            <a:ext cx="4185618" cy="1007327"/>
          </a:xfrm>
        </p:spPr>
        <p:txBody>
          <a:bodyPr anchor="b">
            <a:noAutofit/>
          </a:bodyPr>
          <a:lstStyle>
            <a:lvl1pPr marL="0" indent="0">
              <a:buNone/>
              <a:defRPr lang="de-DE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400924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963402" cy="619811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018047"/>
            <a:ext cx="8596667" cy="99606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7" cy="440844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6014107"/>
            <a:ext cx="8596667" cy="84389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454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BDA393E-900E-720A-8193-CFD4057148F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1133056" y="-8467"/>
            <a:ext cx="1055770" cy="105577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6ABCE91-C10E-2164-67FE-1B2F46B56B19}"/>
              </a:ext>
            </a:extLst>
          </p:cNvPr>
          <p:cNvSpPr txBox="1"/>
          <p:nvPr userDrawn="1"/>
        </p:nvSpPr>
        <p:spPr>
          <a:xfrm rot="5400000">
            <a:off x="9543322" y="4066753"/>
            <a:ext cx="4626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</a:rPr>
              <a:t>bundesforum.pgoe.at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4988" indent="-357188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14375" indent="-357188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92175" indent="-357188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81088" indent="-366713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18C30-53C1-EE69-8FC8-1E7BCF3D8F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blüht uns da?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9E981C-99A0-5769-A9B2-4964F97EE6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Gilden-</a:t>
            </a:r>
            <a:r>
              <a:rPr lang="de-DE" dirty="0" err="1"/>
              <a:t>Pfadfindertum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am Weg in die Zukunft</a:t>
            </a:r>
          </a:p>
        </p:txBody>
      </p:sp>
    </p:spTree>
    <p:extLst>
      <p:ext uri="{BB962C8B-B14F-4D97-AF65-F5344CB8AC3E}">
        <p14:creationId xmlns:p14="http://schemas.microsoft.com/office/powerpoint/2010/main" val="302387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DFE14-C015-B6E1-6FCC-D492A6D3E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Gilden-</a:t>
            </a:r>
            <a:r>
              <a:rPr lang="de-DE" dirty="0" err="1"/>
              <a:t>Pfadfindertum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am Weg in die Zukunft</a:t>
            </a:r>
            <a:endParaRPr lang="de-AT" dirty="0">
              <a:solidFill>
                <a:srgbClr val="0070C0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BF30897-410F-4497-22CF-D8BDFE36F5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/>
        </p:blipFill>
        <p:spPr>
          <a:xfrm>
            <a:off x="677863" y="2288382"/>
            <a:ext cx="4183062" cy="4183062"/>
          </a:xfr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EBDB01-DCEB-5503-A876-2439081E8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2288382"/>
            <a:ext cx="5169398" cy="45589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AT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#GuteTat  </a:t>
            </a:r>
            <a:br>
              <a:rPr lang="de-AT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</a:br>
            <a:r>
              <a:rPr lang="de-AT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#BadenPowell #JederGruppeIhreGilde #JederGildeIhreGruppe  </a:t>
            </a:r>
            <a:br>
              <a:rPr lang="de-AT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</a:br>
            <a:r>
              <a:rPr lang="de-AT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#ReligionHatZukunft #Klimawandel #Suizidprävention #GernAmGildepfad </a:t>
            </a:r>
            <a:br>
              <a:rPr lang="de-AT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</a:br>
            <a:r>
              <a:rPr lang="de-AT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#Werte</a:t>
            </a:r>
            <a:br>
              <a:rPr lang="de-AT" dirty="0">
                <a:solidFill>
                  <a:srgbClr val="0070C0"/>
                </a:solidFill>
              </a:rPr>
            </a:br>
            <a:r>
              <a:rPr lang="de-AT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#pfadfindergildeoesterreichs</a:t>
            </a:r>
            <a:br>
              <a:rPr lang="de-AT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</a:br>
            <a:r>
              <a:rPr lang="de-AT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#pgoe_at   </a:t>
            </a:r>
            <a:br>
              <a:rPr lang="de-AT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</a:br>
            <a:r>
              <a:rPr lang="de-AT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#gildepfad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7777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2DA65CE-1156-0109-170B-7037B060C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6A70791-1398-67DA-9282-316767B78D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677863" y="2288382"/>
            <a:ext cx="4183062" cy="4183062"/>
          </a:xfr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8E4C564-18A7-03BD-0A03-78B1366700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033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F2425E13-8603-13E7-AFA5-3F718601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Und Deine Haltung auch nach außen zeigen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682EF5A3-3FDB-D596-4167-F03AEB7DD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478088" y="1706563"/>
            <a:ext cx="4995862" cy="4995862"/>
          </a:xfrm>
        </p:spPr>
      </p:pic>
    </p:spTree>
    <p:extLst>
      <p:ext uri="{BB962C8B-B14F-4D97-AF65-F5344CB8AC3E}">
        <p14:creationId xmlns:p14="http://schemas.microsoft.com/office/powerpoint/2010/main" val="28914933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ira Sans">
      <a:majorFont>
        <a:latin typeface="Fira Sans"/>
        <a:ea typeface=""/>
        <a:cs typeface=""/>
      </a:majorFont>
      <a:minorFont>
        <a:latin typeface="Fira Sans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Breitbild</PresentationFormat>
  <Paragraphs>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Fira Sans</vt:lpstr>
      <vt:lpstr>Open Sans</vt:lpstr>
      <vt:lpstr>Wingdings 3</vt:lpstr>
      <vt:lpstr>Facette</vt:lpstr>
      <vt:lpstr>Was blüht uns da?</vt:lpstr>
      <vt:lpstr>Gilden-Pfadfindertum  am Weg in die Zukunft</vt:lpstr>
      <vt:lpstr>PowerPoint-Präsentation</vt:lpstr>
      <vt:lpstr>Und Deine Haltung auch nach außen zeigen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Mucha</dc:creator>
  <cp:lastModifiedBy>Martin</cp:lastModifiedBy>
  <cp:revision>11</cp:revision>
  <dcterms:created xsi:type="dcterms:W3CDTF">2022-07-25T04:47:08Z</dcterms:created>
  <dcterms:modified xsi:type="dcterms:W3CDTF">2023-09-27T20:22:47Z</dcterms:modified>
</cp:coreProperties>
</file>