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57" r:id="rId4"/>
    <p:sldId id="261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3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61933-1DBE-4BC5-AE8B-626EA3986818}" type="datetimeFigureOut">
              <a:rPr lang="de-AT" smtClean="0"/>
              <a:t>11.08.2024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28D85-C26E-4AC9-9931-09F9D668669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8218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1027" y="1969636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1027" y="3615935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Master-Untertitelformat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90109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17406" y="451069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1334" y="5184078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025468" y="137048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1734" y="353031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29" y="609600"/>
            <a:ext cx="8596669" cy="47975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54071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5921348"/>
            <a:ext cx="8596668" cy="76938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203274" y="10234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3773" y="478706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9653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6137"/>
            <a:ext cx="8596668" cy="4997076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443817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443817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20317"/>
          </a:xfr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1729918"/>
            <a:ext cx="4412637" cy="1007328"/>
          </a:xfrm>
        </p:spPr>
        <p:txBody>
          <a:bodyPr anchor="b">
            <a:noAutofit/>
          </a:bodyPr>
          <a:lstStyle>
            <a:lvl1pPr marL="0" indent="0">
              <a:buNone/>
              <a:defRPr lang="de-DE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4009243"/>
          </a:xfrm>
        </p:spPr>
        <p:txBody>
          <a:bodyPr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1729918"/>
            <a:ext cx="4185618" cy="1007327"/>
          </a:xfrm>
        </p:spPr>
        <p:txBody>
          <a:bodyPr anchor="b">
            <a:noAutofit/>
          </a:bodyPr>
          <a:lstStyle>
            <a:lvl1pPr marL="0" indent="0">
              <a:buNone/>
              <a:defRPr lang="de-DE" sz="2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4009243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963402" cy="6198110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5018047"/>
            <a:ext cx="8596667" cy="996060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7" cy="440844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6014107"/>
            <a:ext cx="8596667" cy="84389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bundesforum.pgoe.at/" TargetMode="External"/><Relationship Id="rId3" Type="http://schemas.openxmlformats.org/officeDocument/2006/relationships/slideLayout" Target="../slideLayouts/slideLayout3.xml"/><Relationship Id="rId21" Type="http://schemas.openxmlformats.org/officeDocument/2006/relationships/hyperlink" Target="https://fuereinand.at/" TargetMode="Externa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4542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C6ABCE91-C10E-2164-67FE-1B2F46B56B19}"/>
              </a:ext>
            </a:extLst>
          </p:cNvPr>
          <p:cNvSpPr txBox="1"/>
          <p:nvPr userDrawn="1"/>
        </p:nvSpPr>
        <p:spPr>
          <a:xfrm rot="5400000">
            <a:off x="9543322" y="4066753"/>
            <a:ext cx="4626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600" dirty="0">
                <a:solidFill>
                  <a:schemeClr val="bg1"/>
                </a:solidFill>
              </a:rPr>
              <a:t>bundesforum.pgoe.at</a:t>
            </a:r>
          </a:p>
        </p:txBody>
      </p:sp>
      <p:pic>
        <p:nvPicPr>
          <p:cNvPr id="1026" name="Picture 2" descr="Logo Soziales Wirken 2024/2025">
            <a:hlinkClick r:id="rId18"/>
            <a:extLst>
              <a:ext uri="{FF2B5EF4-FFF2-40B4-BE49-F238E27FC236}">
                <a16:creationId xmlns:a16="http://schemas.microsoft.com/office/drawing/2014/main" id="{2EF70BE3-D296-D663-88F0-4D0D69BC2C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666" y="154787"/>
            <a:ext cx="1658520" cy="1098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 descr="Ein Bild, das Clipart, Grafiken, Symbol, Design enthält.&#10;&#10;Automatisch generierte Beschreibung">
            <a:extLst>
              <a:ext uri="{FF2B5EF4-FFF2-40B4-BE49-F238E27FC236}">
                <a16:creationId xmlns:a16="http://schemas.microsoft.com/office/drawing/2014/main" id="{26CC809F-8AE1-4D20-493A-AD8EBDD4243C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64559" y="-8467"/>
            <a:ext cx="762093" cy="762093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85052324-D391-0754-BA3A-C6ABF763C0C6}"/>
              </a:ext>
            </a:extLst>
          </p:cNvPr>
          <p:cNvSpPr txBox="1"/>
          <p:nvPr userDrawn="1"/>
        </p:nvSpPr>
        <p:spPr>
          <a:xfrm>
            <a:off x="10292664" y="1270000"/>
            <a:ext cx="1816523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1650" b="1" dirty="0" err="1">
                <a:solidFill>
                  <a:schemeClr val="bg1"/>
                </a:solidFill>
              </a:rPr>
              <a:t>Hiphaus</a:t>
            </a:r>
            <a:r>
              <a:rPr lang="de-AT" sz="1650" b="1" dirty="0">
                <a:solidFill>
                  <a:schemeClr val="bg1"/>
                </a:solidFill>
              </a:rPr>
              <a:t> 10/2024</a:t>
            </a:r>
          </a:p>
        </p:txBody>
      </p:sp>
      <p:pic>
        <p:nvPicPr>
          <p:cNvPr id="11" name="Grafik 10">
            <a:hlinkClick r:id="rId21"/>
            <a:extLst>
              <a:ext uri="{FF2B5EF4-FFF2-40B4-BE49-F238E27FC236}">
                <a16:creationId xmlns:a16="http://schemas.microsoft.com/office/drawing/2014/main" id="{E9618873-BF23-8511-74A0-10E619460CBD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9256356" y="6194890"/>
            <a:ext cx="2200582" cy="44773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34988" indent="-357188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14375" indent="-357188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892175" indent="-357188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081088" indent="-366713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uereinand.at/" TargetMode="External"/><Relationship Id="rId7" Type="http://schemas.openxmlformats.org/officeDocument/2006/relationships/hyperlink" Target="https://fuereinand.at/kontakt-fuereinand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x.com/caritasaustria?lang=de" TargetMode="External"/><Relationship Id="rId5" Type="http://schemas.openxmlformats.org/officeDocument/2006/relationships/hyperlink" Target="https://www.facebook.com/caritas.wirhelfen" TargetMode="External"/><Relationship Id="rId4" Type="http://schemas.openxmlformats.org/officeDocument/2006/relationships/hyperlink" Target="https://www.instagram.com/caritaswirhelf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D18C30-53C1-EE69-8FC8-1E7BCF3D8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Tue Gutes und </a:t>
            </a:r>
            <a:br>
              <a:rPr lang="de-DE" dirty="0"/>
            </a:br>
            <a:r>
              <a:rPr lang="de-DE" dirty="0"/>
              <a:t>rede darüber!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A9E981C-99A0-5769-A9B2-4964F97EE6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Soziales Wirken </a:t>
            </a:r>
            <a:br>
              <a:rPr lang="de-DE" dirty="0"/>
            </a:br>
            <a:r>
              <a:rPr lang="de-DE" dirty="0"/>
              <a:t>im Gilden-</a:t>
            </a:r>
            <a:r>
              <a:rPr lang="de-DE" dirty="0" err="1"/>
              <a:t>Pfadfindertum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2387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FDFE14-C015-B6E1-6FCC-D492A6D3E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Tue Gutes und rede darüber!</a:t>
            </a:r>
            <a:endParaRPr lang="de-AT" dirty="0">
              <a:solidFill>
                <a:srgbClr val="0070C0"/>
              </a:solidFill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EBDB01-DCEB-5503-A876-2439081E8C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69" y="1320800"/>
            <a:ext cx="5169398" cy="552653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#GuteTat</a:t>
            </a:r>
            <a:b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</a:br>
            <a:r>
              <a:rPr lang="de-AT" dirty="0">
                <a:solidFill>
                  <a:srgbClr val="0070C0"/>
                </a:solidFill>
                <a:latin typeface="Open Sans" panose="020B0606030504020204" pitchFamily="34" charset="0"/>
              </a:rPr>
              <a:t>#fuereinand</a:t>
            </a:r>
            <a:br>
              <a:rPr lang="de-AT" dirty="0">
                <a:solidFill>
                  <a:srgbClr val="0070C0"/>
                </a:solidFill>
                <a:latin typeface="Open Sans" panose="020B0606030504020204" pitchFamily="34" charset="0"/>
              </a:rPr>
            </a:br>
            <a:r>
              <a:rPr lang="de-AT" dirty="0">
                <a:solidFill>
                  <a:srgbClr val="0070C0"/>
                </a:solidFill>
                <a:latin typeface="Open Sans" panose="020B0606030504020204" pitchFamily="34" charset="0"/>
              </a:rPr>
              <a:t>#caritas</a:t>
            </a:r>
            <a:br>
              <a:rPr lang="de-AT" dirty="0">
                <a:solidFill>
                  <a:srgbClr val="0070C0"/>
                </a:solidFill>
                <a:latin typeface="Open Sans" panose="020B0606030504020204" pitchFamily="34" charset="0"/>
              </a:rPr>
            </a:br>
            <a:r>
              <a:rPr lang="de-AT" dirty="0">
                <a:solidFill>
                  <a:srgbClr val="0070C0"/>
                </a:solidFill>
                <a:latin typeface="Open Sans" panose="020B0606030504020204" pitchFamily="34" charset="0"/>
              </a:rPr>
              <a:t>#zukunftswerkstatt</a:t>
            </a:r>
            <a:br>
              <a:rPr lang="de-AT" dirty="0">
                <a:solidFill>
                  <a:srgbClr val="0070C0"/>
                </a:solidFill>
                <a:latin typeface="Open Sans" panose="020B0606030504020204" pitchFamily="34" charset="0"/>
              </a:rPr>
            </a:br>
            <a:r>
              <a:rPr lang="de-AT" dirty="0">
                <a:solidFill>
                  <a:srgbClr val="0070C0"/>
                </a:solidFill>
                <a:latin typeface="Open Sans" panose="020B0606030504020204" pitchFamily="34" charset="0"/>
              </a:rPr>
              <a:t>#gildeblauistwow</a:t>
            </a:r>
            <a:b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</a:br>
            <a: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#BadenPowell #JederGruppeIhreGilde #JederGildeIhreGruppe  </a:t>
            </a:r>
            <a:b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</a:br>
            <a: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#GernAmGildepfad </a:t>
            </a:r>
            <a:b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</a:br>
            <a: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#Werte</a:t>
            </a:r>
            <a:br>
              <a:rPr lang="de-AT" dirty="0">
                <a:solidFill>
                  <a:srgbClr val="0070C0"/>
                </a:solidFill>
              </a:rPr>
            </a:br>
            <a: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#pfadfindergildeoesterreichs</a:t>
            </a:r>
            <a:b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</a:br>
            <a: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#pgoe_at   </a:t>
            </a:r>
            <a:b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</a:br>
            <a:r>
              <a:rPr lang="de-AT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#gildepfad</a:t>
            </a:r>
            <a:endParaRPr lang="de-AT" dirty="0"/>
          </a:p>
        </p:txBody>
      </p:sp>
      <p:pic>
        <p:nvPicPr>
          <p:cNvPr id="2050" name="Picture 2" descr="Logo Soziales Wirken 2024/2025">
            <a:extLst>
              <a:ext uri="{FF2B5EF4-FFF2-40B4-BE49-F238E27FC236}">
                <a16:creationId xmlns:a16="http://schemas.microsoft.com/office/drawing/2014/main" id="{ADA9B322-E914-80C0-BE56-72AEBA2A0F7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2288382"/>
            <a:ext cx="4183062" cy="27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777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2DA65CE-1156-0109-170B-7037B060C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8E4C564-18A7-03BD-0A03-78B1366700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3076" name="Picture 4" descr="Logo Soziales Wirken 2024/2025">
            <a:extLst>
              <a:ext uri="{FF2B5EF4-FFF2-40B4-BE49-F238E27FC236}">
                <a16:creationId xmlns:a16="http://schemas.microsoft.com/office/drawing/2014/main" id="{AE8AA7A2-1932-4AD8-BE0D-A80FEC7A4F0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63" y="2995021"/>
            <a:ext cx="4183062" cy="276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335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F2425E13-8603-13E7-AFA5-3F718601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Deine Haltung auch nach außen zeigen,</a:t>
            </a:r>
            <a:br>
              <a:rPr lang="de-AT" dirty="0"/>
            </a:br>
            <a:r>
              <a:rPr lang="de-AT" dirty="0"/>
              <a:t>indem Du Gutes tust und darüber redest …</a:t>
            </a:r>
          </a:p>
        </p:txBody>
      </p:sp>
      <p:pic>
        <p:nvPicPr>
          <p:cNvPr id="4100" name="Picture 4" descr="Logo Soziales Wirken 2024/2025">
            <a:extLst>
              <a:ext uri="{FF2B5EF4-FFF2-40B4-BE49-F238E27FC236}">
                <a16:creationId xmlns:a16="http://schemas.microsoft.com/office/drawing/2014/main" id="{7053CADE-7A1D-BCDE-A71D-E14E4545813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523" y="1706563"/>
            <a:ext cx="7544991" cy="499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1493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C8EF0B-C387-016D-17E0-26E41698C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dirty="0" err="1"/>
              <a:t>füreinand</a:t>
            </a:r>
            <a:r>
              <a:rPr lang="de-DE" sz="3600" dirty="0"/>
              <a:t>’</a:t>
            </a:r>
            <a:endParaRPr lang="de-AT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8EE8239D-4F37-2995-155D-A2D74C17FDD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77334" y="2904167"/>
            <a:ext cx="4183062" cy="3204620"/>
          </a:xfrm>
        </p:spPr>
      </p:pic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863C8A6-CFD6-CCD7-0979-74BB3055DC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440" y="2904167"/>
            <a:ext cx="5340220" cy="36172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1600" dirty="0"/>
              <a:t>Melde dich auf der Website mit Deiner E-Mail an, um laufend über unsere Missionen informiert zu bleiben und gemeinsam Gutes zu bewirken: </a:t>
            </a:r>
            <a:endParaRPr lang="de-AT" sz="1600" dirty="0">
              <a:hlinkClick r:id="rId3"/>
            </a:endParaRPr>
          </a:p>
          <a:p>
            <a:r>
              <a:rPr lang="de-AT" sz="1600" dirty="0">
                <a:hlinkClick r:id="rId3"/>
              </a:rPr>
              <a:t>https://fuereinand.at/</a:t>
            </a:r>
            <a:r>
              <a:rPr lang="de-AT" sz="1600" dirty="0"/>
              <a:t> </a:t>
            </a:r>
          </a:p>
          <a:p>
            <a:pPr marL="0" indent="0">
              <a:buNone/>
            </a:pPr>
            <a:r>
              <a:rPr lang="de-AT" sz="1600" dirty="0"/>
              <a:t>Weitere Infokanäle:</a:t>
            </a:r>
          </a:p>
          <a:p>
            <a:r>
              <a:rPr lang="de-AT" sz="1600" dirty="0">
                <a:hlinkClick r:id="rId4"/>
              </a:rPr>
              <a:t>https://www.instagram.com/caritaswirhelfen</a:t>
            </a:r>
            <a:r>
              <a:rPr lang="de-AT" sz="1600" dirty="0"/>
              <a:t>  </a:t>
            </a:r>
          </a:p>
          <a:p>
            <a:r>
              <a:rPr lang="de-AT" sz="1600" dirty="0">
                <a:hlinkClick r:id="rId5"/>
              </a:rPr>
              <a:t>https://www.facebook.com/caritas.wirhelfen</a:t>
            </a:r>
            <a:r>
              <a:rPr lang="de-AT" sz="1600" dirty="0"/>
              <a:t> </a:t>
            </a:r>
          </a:p>
          <a:p>
            <a:r>
              <a:rPr lang="de-AT" sz="1600" dirty="0"/>
              <a:t> </a:t>
            </a:r>
            <a:r>
              <a:rPr lang="de-AT" sz="1600" dirty="0">
                <a:hlinkClick r:id="rId6"/>
              </a:rPr>
              <a:t>https://x.com/caritasaustria?lang=de</a:t>
            </a:r>
            <a:r>
              <a:rPr lang="de-AT" sz="1600" dirty="0"/>
              <a:t> (</a:t>
            </a:r>
            <a:r>
              <a:rPr lang="de-AT" sz="1600" dirty="0" err="1"/>
              <a:t>twitter</a:t>
            </a:r>
            <a:r>
              <a:rPr lang="de-AT" sz="1600" dirty="0"/>
              <a:t>/X)</a:t>
            </a:r>
          </a:p>
          <a:p>
            <a:r>
              <a:rPr lang="de-AT" sz="1600" dirty="0"/>
              <a:t>Kontakt zum </a:t>
            </a:r>
            <a:r>
              <a:rPr lang="de-AT" sz="1600" dirty="0" err="1"/>
              <a:t>füreinand</a:t>
            </a:r>
            <a:r>
              <a:rPr lang="de-DE" sz="1600" dirty="0"/>
              <a:t>’</a:t>
            </a:r>
            <a:r>
              <a:rPr lang="de-AT" sz="1600" dirty="0"/>
              <a:t>-Team:</a:t>
            </a:r>
            <a:br>
              <a:rPr lang="de-AT" sz="1600" dirty="0"/>
            </a:br>
            <a:r>
              <a:rPr lang="de-AT" sz="1600" dirty="0">
                <a:hlinkClick r:id="rId7"/>
              </a:rPr>
              <a:t>https://fuereinand.at/kontakt-fuereinand</a:t>
            </a:r>
            <a:r>
              <a:rPr lang="de-AT" sz="1600" dirty="0"/>
              <a:t> </a:t>
            </a:r>
          </a:p>
          <a:p>
            <a:r>
              <a:rPr lang="de-DE" sz="1600" dirty="0"/>
              <a:t>Medieninhaber und Herausgeber: </a:t>
            </a:r>
            <a:br>
              <a:rPr lang="de-DE" sz="1600" dirty="0"/>
            </a:br>
            <a:r>
              <a:rPr lang="de-DE" sz="1600" dirty="0"/>
              <a:t>Caritas der Erzdiözese Wien</a:t>
            </a:r>
            <a:endParaRPr lang="de-AT" sz="16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317071E6-663F-E368-E48F-B4CF7EF1677D}"/>
              </a:ext>
            </a:extLst>
          </p:cNvPr>
          <p:cNvSpPr txBox="1"/>
          <p:nvPr/>
        </p:nvSpPr>
        <p:spPr>
          <a:xfrm>
            <a:off x="677334" y="1283426"/>
            <a:ext cx="92202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de-DE" sz="1800" dirty="0"/>
              <a:t>Was ist </a:t>
            </a:r>
            <a:r>
              <a:rPr lang="de-DE" sz="1800" dirty="0" err="1"/>
              <a:t>füreinand</a:t>
            </a:r>
            <a:r>
              <a:rPr lang="de-DE" sz="1800" dirty="0"/>
              <a:t>’?</a:t>
            </a:r>
          </a:p>
          <a:p>
            <a:pPr marL="0" indent="0">
              <a:buNone/>
            </a:pPr>
            <a:r>
              <a:rPr lang="de-DE" sz="1800" dirty="0" err="1"/>
              <a:t>füreinand</a:t>
            </a:r>
            <a:r>
              <a:rPr lang="de-DE" sz="1800" dirty="0"/>
              <a:t>’ da sein, aufeinander achten, ein offenes Ohr haben, hinschauen und helfen, wenn es jemandem schlecht geht – darum geht`s bei </a:t>
            </a:r>
            <a:r>
              <a:rPr lang="de-DE" sz="1800" dirty="0" err="1"/>
              <a:t>füreinand</a:t>
            </a:r>
            <a:r>
              <a:rPr lang="de-DE" sz="1800" dirty="0"/>
              <a:t>‘. </a:t>
            </a:r>
            <a:br>
              <a:rPr lang="de-DE" sz="1800" dirty="0"/>
            </a:br>
            <a:r>
              <a:rPr lang="de-DE" sz="1800" dirty="0"/>
              <a:t>Wir sind bereits über 39.000 Menschen in ganz Österreich, die ganz konkret und wirksam helfen. Bist du dabei? 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4215260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Warmes Blau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ira Sans">
      <a:majorFont>
        <a:latin typeface="Fira Sans"/>
        <a:ea typeface=""/>
        <a:cs typeface=""/>
      </a:majorFont>
      <a:minorFont>
        <a:latin typeface="Fira Sans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Breitbild</PresentationFormat>
  <Paragraphs>16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Fira Sans</vt:lpstr>
      <vt:lpstr>Open Sans</vt:lpstr>
      <vt:lpstr>Wingdings 3</vt:lpstr>
      <vt:lpstr>Facette</vt:lpstr>
      <vt:lpstr>Tue Gutes und  rede darüber!</vt:lpstr>
      <vt:lpstr>Tue Gutes und rede darüber!</vt:lpstr>
      <vt:lpstr>PowerPoint-Präsentation</vt:lpstr>
      <vt:lpstr>Deine Haltung auch nach außen zeigen, indem Du Gutes tust und darüber redest …</vt:lpstr>
      <vt:lpstr>füreinand’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Mucha</dc:creator>
  <cp:lastModifiedBy>Martin</cp:lastModifiedBy>
  <cp:revision>15</cp:revision>
  <dcterms:created xsi:type="dcterms:W3CDTF">2022-07-25T04:47:08Z</dcterms:created>
  <dcterms:modified xsi:type="dcterms:W3CDTF">2024-08-11T09:41:16Z</dcterms:modified>
</cp:coreProperties>
</file>